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97AEC-E561-4651-BCA0-67F07CF213FB}" type="datetimeFigureOut">
              <a:rPr lang="en-GB" smtClean="0"/>
              <a:t>27/01/2013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47510-3AC7-4854-8F2D-C7F18E2456A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Funky Phonics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Merton Infants</a:t>
            </a:r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Are you ready!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th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ch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sh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ll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ff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zz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qu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ng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ai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ee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igh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oa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oo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i="1" dirty="0" err="1" smtClean="0"/>
              <a:t>oo</a:t>
            </a:r>
            <a:endParaRPr lang="en-GB" sz="400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ar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or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ur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ow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oi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ear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</a:t>
            </a:r>
            <a:r>
              <a:rPr lang="en-GB" u="sng" dirty="0" smtClean="0"/>
              <a:t>ear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air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ure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treas</a:t>
            </a:r>
            <a:r>
              <a:rPr lang="en-GB" u="sng" dirty="0" smtClean="0"/>
              <a:t>ure</a:t>
            </a:r>
            <a:endParaRPr lang="en-GB" u="sng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er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x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j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ck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ss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ay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oy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wh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ph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ew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a-e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ou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ow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sn</a:t>
            </a:r>
            <a:r>
              <a:rPr lang="en-GB" u="sng" dirty="0" smtClean="0"/>
              <a:t>ow</a:t>
            </a:r>
            <a:endParaRPr lang="en-GB" u="sng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ie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ir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e</a:t>
            </a:r>
            <a:r>
              <a:rPr lang="en-GB" sz="40000" dirty="0" smtClean="0"/>
              <a:t>-e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ow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c</a:t>
            </a:r>
            <a:r>
              <a:rPr lang="en-GB" u="sng" dirty="0" smtClean="0"/>
              <a:t>ow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ue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aw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au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err="1" smtClean="0"/>
              <a:t>i</a:t>
            </a:r>
            <a:r>
              <a:rPr lang="en-GB" sz="40000" dirty="0" smtClean="0"/>
              <a:t>-e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 smtClean="0"/>
              <a:t>o-e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0000" dirty="0"/>
              <a:t>u</a:t>
            </a:r>
            <a:r>
              <a:rPr lang="en-GB" sz="40000" dirty="0" smtClean="0"/>
              <a:t>-e</a:t>
            </a:r>
            <a:endParaRPr lang="en-GB" sz="40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59</Words>
  <Application>Microsoft Office PowerPoint</Application>
  <PresentationFormat>On-screen Show (4:3)</PresentationFormat>
  <Paragraphs>62</Paragraphs>
  <Slides>49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Funky Phonics</vt:lpstr>
      <vt:lpstr>Are you ready!</vt:lpstr>
      <vt:lpstr>th</vt:lpstr>
      <vt:lpstr>ch</vt:lpstr>
      <vt:lpstr>sh</vt:lpstr>
      <vt:lpstr>ll</vt:lpstr>
      <vt:lpstr>ff</vt:lpstr>
      <vt:lpstr>zz</vt:lpstr>
      <vt:lpstr>qu</vt:lpstr>
      <vt:lpstr>ng</vt:lpstr>
      <vt:lpstr>ai</vt:lpstr>
      <vt:lpstr>ee</vt:lpstr>
      <vt:lpstr>igh</vt:lpstr>
      <vt:lpstr>oa</vt:lpstr>
      <vt:lpstr>oo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x</vt:lpstr>
      <vt:lpstr>y</vt:lpstr>
      <vt:lpstr>j</vt:lpstr>
      <vt:lpstr>g</vt:lpstr>
      <vt:lpstr>ck</vt:lpstr>
      <vt:lpstr>ss</vt:lpstr>
      <vt:lpstr>ay</vt:lpstr>
      <vt:lpstr>oy</vt:lpstr>
      <vt:lpstr>wh</vt:lpstr>
      <vt:lpstr>ph</vt:lpstr>
      <vt:lpstr>ew</vt:lpstr>
      <vt:lpstr>a-e</vt:lpstr>
      <vt:lpstr>ou</vt:lpstr>
      <vt:lpstr>ow</vt:lpstr>
      <vt:lpstr>ie</vt:lpstr>
      <vt:lpstr>ir</vt:lpstr>
      <vt:lpstr>e-e</vt:lpstr>
      <vt:lpstr>ow</vt:lpstr>
      <vt:lpstr>ue</vt:lpstr>
      <vt:lpstr>aw</vt:lpstr>
      <vt:lpstr>au</vt:lpstr>
      <vt:lpstr>i-e</vt:lpstr>
      <vt:lpstr>o-e</vt:lpstr>
      <vt:lpstr>u-e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Funky Phonics</dc:title>
  <dc:creator>Corporate Edition</dc:creator>
  <cp:lastModifiedBy>Corporate Edition</cp:lastModifiedBy>
  <cp:revision>4</cp:revision>
  <dcterms:created xsi:type="dcterms:W3CDTF">2013-01-27T20:35:51Z</dcterms:created>
  <dcterms:modified xsi:type="dcterms:W3CDTF">2013-01-27T21:13:22Z</dcterms:modified>
</cp:coreProperties>
</file>